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B7264-C3BC-B225-9A1F-A63A98C11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letters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072B-7786-7AA0-1E98-85E046FE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</Words>
  <Application>Microsoft Office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Generative Artificial Intelligence</vt:lpstr>
      <vt:lpstr>Creating words</vt:lpstr>
      <vt:lpstr>Predict letters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3</cp:revision>
  <dcterms:created xsi:type="dcterms:W3CDTF">2023-12-27T22:51:40Z</dcterms:created>
  <dcterms:modified xsi:type="dcterms:W3CDTF">2023-12-28T16:07:14Z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